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08" autoAdjust="0"/>
  </p:normalViewPr>
  <p:slideViewPr>
    <p:cSldViewPr>
      <p:cViewPr>
        <p:scale>
          <a:sx n="100" d="100"/>
          <a:sy n="100" d="100"/>
        </p:scale>
        <p:origin x="-946" y="2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E708D-F4E8-45D2-BF85-CF75F0C9C86D}" type="datetimeFigureOut">
              <a:rPr lang="el-GR" smtClean="0"/>
              <a:pPr/>
              <a:t>7/10/2022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011FC-74CC-48B8-B2AC-E91D4D4FCC3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011FC-74CC-48B8-B2AC-E91D4D4FCC37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109B-AF5C-4A2F-85E9-3BE958AA2BC5}" type="datetimeFigureOut">
              <a:rPr lang="el-GR" smtClean="0"/>
              <a:pPr/>
              <a:t>7/10/2022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79CC168-C6BC-4FEA-983E-3469AD14258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109B-AF5C-4A2F-85E9-3BE958AA2BC5}" type="datetimeFigureOut">
              <a:rPr lang="el-GR" smtClean="0"/>
              <a:pPr/>
              <a:t>7/10/2022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C168-C6BC-4FEA-983E-3469AD1425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79CC168-C6BC-4FEA-983E-3469AD14258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109B-AF5C-4A2F-85E9-3BE958AA2BC5}" type="datetimeFigureOut">
              <a:rPr lang="el-GR" smtClean="0"/>
              <a:pPr/>
              <a:t>7/10/2022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109B-AF5C-4A2F-85E9-3BE958AA2BC5}" type="datetimeFigureOut">
              <a:rPr lang="el-GR" smtClean="0"/>
              <a:pPr/>
              <a:t>7/10/2022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79CC168-C6BC-4FEA-983E-3469AD14258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109B-AF5C-4A2F-85E9-3BE958AA2BC5}" type="datetimeFigureOut">
              <a:rPr lang="el-GR" smtClean="0"/>
              <a:pPr/>
              <a:t>7/10/2022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79CC168-C6BC-4FEA-983E-3469AD14258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6B9109B-AF5C-4A2F-85E9-3BE958AA2BC5}" type="datetimeFigureOut">
              <a:rPr lang="el-GR" smtClean="0"/>
              <a:pPr/>
              <a:t>7/10/2022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C168-C6BC-4FEA-983E-3469AD14258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109B-AF5C-4A2F-85E9-3BE958AA2BC5}" type="datetimeFigureOut">
              <a:rPr lang="el-GR" smtClean="0"/>
              <a:pPr/>
              <a:t>7/10/2022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- Θέση περιεχομένου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79CC168-C6BC-4FEA-983E-3469AD14258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22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109B-AF5C-4A2F-85E9-3BE958AA2BC5}" type="datetimeFigureOut">
              <a:rPr lang="el-GR" smtClean="0"/>
              <a:pPr/>
              <a:t>7/10/2022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79CC168-C6BC-4FEA-983E-3469AD1425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- Ορθογώνιο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109B-AF5C-4A2F-85E9-3BE958AA2BC5}" type="datetimeFigureOut">
              <a:rPr lang="el-GR" smtClean="0"/>
              <a:pPr/>
              <a:t>7/10/2022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79CC168-C6BC-4FEA-983E-3469AD1425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Θέση περιεχομένου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79CC168-C6BC-4FEA-983E-3469AD14258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109B-AF5C-4A2F-85E9-3BE958AA2BC5}" type="datetimeFigureOut">
              <a:rPr lang="el-GR" smtClean="0"/>
              <a:pPr/>
              <a:t>7/10/2022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79CC168-C6BC-4FEA-983E-3469AD14258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6B9109B-AF5C-4A2F-85E9-3BE958AA2BC5}" type="datetimeFigureOut">
              <a:rPr lang="el-GR" smtClean="0"/>
              <a:pPr/>
              <a:t>7/10/2022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6B9109B-AF5C-4A2F-85E9-3BE958AA2BC5}" type="datetimeFigureOut">
              <a:rPr lang="el-GR" smtClean="0"/>
              <a:pPr/>
              <a:t>7/10/2022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79CC168-C6BC-4FEA-983E-3469AD14258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4929222"/>
          </a:xfrm>
        </p:spPr>
        <p:txBody>
          <a:bodyPr/>
          <a:lstStyle/>
          <a:p>
            <a:r>
              <a:rPr lang="el-GR" b="1" dirty="0" smtClean="0">
                <a:solidFill>
                  <a:srgbClr val="00B050"/>
                </a:solidFill>
              </a:rPr>
              <a:t>«9η Πανελλήνια Ημέρα Σχολικού Αθλητισμού - Ευρωπαϊκή Ημέρα Σχολικού Αθλητισμού 2022»</a:t>
            </a:r>
            <a:endParaRPr lang="el-GR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984C847F-54B8-492E-8F8B-D2DEBDA604CC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32909" y="1550035"/>
            <a:ext cx="5041669" cy="452628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000232" y="5000636"/>
            <a:ext cx="5278456" cy="366702"/>
          </a:xfrm>
        </p:spPr>
        <p:txBody>
          <a:bodyPr>
            <a:noAutofit/>
          </a:bodyPr>
          <a:lstStyle/>
          <a:p>
            <a:pPr algn="ctr"/>
            <a:r>
              <a:rPr lang="el-GR" sz="2400" i="1" dirty="0" smtClean="0">
                <a:solidFill>
                  <a:srgbClr val="00B050"/>
                </a:solidFill>
              </a:rPr>
              <a:t>Νους</a:t>
            </a:r>
            <a:r>
              <a:rPr lang="el-GR" i="1" dirty="0" smtClean="0">
                <a:solidFill>
                  <a:srgbClr val="00B050"/>
                </a:solidFill>
              </a:rPr>
              <a:t> </a:t>
            </a:r>
            <a:r>
              <a:rPr lang="el-GR" sz="2400" i="1" dirty="0">
                <a:solidFill>
                  <a:srgbClr val="00B050"/>
                </a:solidFill>
              </a:rPr>
              <a:t>υγιής εν σώματι </a:t>
            </a:r>
            <a:r>
              <a:rPr lang="el-GR" sz="2400" i="1" dirty="0" err="1">
                <a:solidFill>
                  <a:srgbClr val="00B050"/>
                </a:solidFill>
              </a:rPr>
              <a:t>υγιεί</a:t>
            </a:r>
            <a:endParaRPr lang="el-GR" sz="2400" i="1" dirty="0">
              <a:solidFill>
                <a:srgbClr val="00B050"/>
              </a:solidFill>
            </a:endParaRPr>
          </a:p>
        </p:txBody>
      </p:sp>
      <p:pic>
        <p:nvPicPr>
          <p:cNvPr id="5" name="4 - Θέση εικόνας" descr="1C75CA7C-03D9-42B0-8884-7C026F5DCEBB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/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714348" y="1571612"/>
            <a:ext cx="7143800" cy="400052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l-GR" dirty="0" smtClean="0"/>
              <a:t>    Στο </a:t>
            </a:r>
            <a:r>
              <a:rPr lang="el-GR" dirty="0"/>
              <a:t>πλαίσιο του εορτασμού της 9ης Ημέρας Σχολικού Αθλητισμού </a:t>
            </a:r>
            <a:r>
              <a:rPr lang="el-GR" dirty="0" smtClean="0"/>
              <a:t>την </a:t>
            </a:r>
            <a:r>
              <a:rPr lang="el-GR" dirty="0"/>
              <a:t>Παρασκευή 30 Σεπτεμβρίου 2022 οι εκπαιδευτικοί και οι μαθητές του σχολείου μας διοργάνωσαν αθλητικές δραστηριότητες. 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714348" y="1357298"/>
            <a:ext cx="8001056" cy="421484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l-GR" dirty="0" smtClean="0"/>
              <a:t>    Με </a:t>
            </a:r>
            <a:r>
              <a:rPr lang="el-GR" dirty="0"/>
              <a:t>κοινό σύνθημα </a:t>
            </a:r>
            <a:r>
              <a:rPr lang="el-GR" u="sng" dirty="0">
                <a:solidFill>
                  <a:srgbClr val="00B050"/>
                </a:solidFill>
              </a:rPr>
              <a:t>«</a:t>
            </a:r>
            <a:r>
              <a:rPr lang="el-GR" b="1" u="sng" dirty="0">
                <a:solidFill>
                  <a:srgbClr val="00B050"/>
                </a:solidFill>
              </a:rPr>
              <a:t>ΑΘΛΗΣΗ</a:t>
            </a:r>
            <a:r>
              <a:rPr lang="el-GR" u="sng" dirty="0">
                <a:solidFill>
                  <a:srgbClr val="00B050"/>
                </a:solidFill>
              </a:rPr>
              <a:t> κάθε μέρα, Υ</a:t>
            </a:r>
            <a:r>
              <a:rPr lang="el-GR" b="1" u="sng" dirty="0">
                <a:solidFill>
                  <a:srgbClr val="00B050"/>
                </a:solidFill>
              </a:rPr>
              <a:t>ΓΕΙΑ </a:t>
            </a:r>
            <a:r>
              <a:rPr lang="el-GR" u="sng" dirty="0">
                <a:solidFill>
                  <a:srgbClr val="00B050"/>
                </a:solidFill>
              </a:rPr>
              <a:t>μια </a:t>
            </a:r>
            <a:r>
              <a:rPr lang="el-GR" b="1" u="sng" dirty="0">
                <a:solidFill>
                  <a:srgbClr val="00B050"/>
                </a:solidFill>
              </a:rPr>
              <a:t>ΖΩΗ</a:t>
            </a:r>
            <a:r>
              <a:rPr lang="el-GR" u="sng" dirty="0">
                <a:solidFill>
                  <a:srgbClr val="00B050"/>
                </a:solidFill>
              </a:rPr>
              <a:t>»</a:t>
            </a:r>
            <a:r>
              <a:rPr lang="el-GR" dirty="0"/>
              <a:t> και στόχο την ανάδειξη της ωφελιμότητας της άθλησης στη σωματική και πνευματική υγεία </a:t>
            </a:r>
            <a:r>
              <a:rPr lang="el-GR" dirty="0" smtClean="0"/>
              <a:t>εκπαιδευτικοί και μαθητές συμμετείχαν </a:t>
            </a:r>
            <a:r>
              <a:rPr lang="el-GR" dirty="0"/>
              <a:t>σε αγώνες ποδοσφαίρου και καλαθοσφαίρισης που υλοποιήθηκαν στον προαύλιο χώρο του 7</a:t>
            </a:r>
            <a:r>
              <a:rPr lang="el-GR" baseline="30000" dirty="0"/>
              <a:t>ου</a:t>
            </a:r>
            <a:r>
              <a:rPr lang="el-GR" dirty="0"/>
              <a:t> Εσπερινού </a:t>
            </a:r>
            <a:r>
              <a:rPr lang="el-GR" dirty="0" err="1" smtClean="0"/>
              <a:t>Επα.Λ</a:t>
            </a:r>
            <a:r>
              <a:rPr lang="el-GR" dirty="0" smtClean="0"/>
              <a:t> </a:t>
            </a:r>
            <a:r>
              <a:rPr lang="el-GR" dirty="0"/>
              <a:t>Αθήνας.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7ο επαλ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36224" y="1550035"/>
            <a:ext cx="6035040" cy="452628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6D9AA82-F9F5-4182-BAC7-3E3B21B6C2B7.jpe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536224" y="1550035"/>
            <a:ext cx="6035040" cy="452628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502EA48C-3F46-443B-A030-0E1942D1566C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36224" y="1550035"/>
            <a:ext cx="6035040" cy="452628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7CE20998-4FBB-4F18-AB78-DFF0264DA148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63982" y="1550035"/>
            <a:ext cx="6579524" cy="452628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D210778-D175-46A0-A3D2-D5394F086B69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36224" y="1550035"/>
            <a:ext cx="6035040" cy="452628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438EA253-661A-4238-A914-1BBA935217DC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36224" y="1550035"/>
            <a:ext cx="6035040" cy="452628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ημοτικός">
  <a:themeElements>
    <a:clrScheme name="Δημοτικός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Δημοτικός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ημοτικός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48</TotalTime>
  <Words>92</Words>
  <Application>Microsoft Office PowerPoint</Application>
  <PresentationFormat>Προβολή στην οθόνη (4:3)</PresentationFormat>
  <Paragraphs>5</Paragraphs>
  <Slides>11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Δημοτικός</vt:lpstr>
      <vt:lpstr>«9η Πανελλήνια Ημέρα Σχολικού Αθλητισμού - Ευρωπαϊκή Ημέρα Σχολικού Αθλητισμού 2022»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Νους υγιής εν σώματι υγιεί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«9η Πανελλήνια Ημέρα Σχολικού Αθλητισμού - Ευρωπαϊκή Ημέρα Σχολικού Αθλητισμού 2022»</dc:title>
  <dc:creator>ELENI KYTTARI</dc:creator>
  <cp:lastModifiedBy>ELENI KYTTARI</cp:lastModifiedBy>
  <cp:revision>9</cp:revision>
  <dcterms:created xsi:type="dcterms:W3CDTF">2022-10-06T22:56:55Z</dcterms:created>
  <dcterms:modified xsi:type="dcterms:W3CDTF">2022-10-07T00:56:18Z</dcterms:modified>
</cp:coreProperties>
</file>